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Lst>
  <p:notesMasterIdLst>
    <p:notesMasterId r:id="rId36"/>
  </p:notesMasterIdLst>
  <p:sldIdLst>
    <p:sldId id="256" r:id="rId35"/>
    <p:sldId id="286" r:id="rId37"/>
    <p:sldId id="292" r:id="rId38"/>
    <p:sldId id="257" r:id="rId39"/>
    <p:sldId id="293" r:id="rId40"/>
    <p:sldId id="324" r:id="rId41"/>
    <p:sldId id="358" r:id="rId42"/>
    <p:sldId id="359" r:id="rId43"/>
    <p:sldId id="325" r:id="rId44"/>
    <p:sldId id="326" r:id="rId45"/>
    <p:sldId id="357" r:id="rId46"/>
    <p:sldId id="327" r:id="rId47"/>
    <p:sldId id="294" r:id="rId48"/>
    <p:sldId id="295" r:id="rId49"/>
    <p:sldId id="296" r:id="rId50"/>
    <p:sldId id="258" r:id="rId51"/>
    <p:sldId id="259" r:id="rId52"/>
    <p:sldId id="260" r:id="rId53"/>
    <p:sldId id="261" r:id="rId54"/>
    <p:sldId id="262" r:id="rId55"/>
    <p:sldId id="263"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41.xml"/><Relationship Id="rId75" Type="http://schemas.openxmlformats.org/officeDocument/2006/relationships/slide" Target="slides/slide40.xml"/><Relationship Id="rId74" Type="http://schemas.openxmlformats.org/officeDocument/2006/relationships/slide" Target="slides/slide39.xml"/><Relationship Id="rId73" Type="http://schemas.openxmlformats.org/officeDocument/2006/relationships/slide" Target="slides/slide38.xml"/><Relationship Id="rId72" Type="http://schemas.openxmlformats.org/officeDocument/2006/relationships/slide" Target="slides/slide37.xml"/><Relationship Id="rId71" Type="http://schemas.openxmlformats.org/officeDocument/2006/relationships/slide" Target="slides/slide36.xml"/><Relationship Id="rId70" Type="http://schemas.openxmlformats.org/officeDocument/2006/relationships/slide" Target="slides/slide35.xml"/><Relationship Id="rId7" Type="http://schemas.openxmlformats.org/officeDocument/2006/relationships/slideMaster" Target="slideMasters/slideMaster6.xml"/><Relationship Id="rId69" Type="http://schemas.openxmlformats.org/officeDocument/2006/relationships/slide" Target="slides/slide34.xml"/><Relationship Id="rId68" Type="http://schemas.openxmlformats.org/officeDocument/2006/relationships/slide" Target="slides/slide33.xml"/><Relationship Id="rId67" Type="http://schemas.openxmlformats.org/officeDocument/2006/relationships/slide" Target="slides/slide32.xml"/><Relationship Id="rId66" Type="http://schemas.openxmlformats.org/officeDocument/2006/relationships/slide" Target="slides/slide31.xml"/><Relationship Id="rId65" Type="http://schemas.openxmlformats.org/officeDocument/2006/relationships/slide" Target="slides/slide30.xml"/><Relationship Id="rId64" Type="http://schemas.openxmlformats.org/officeDocument/2006/relationships/slide" Target="slides/slide29.xml"/><Relationship Id="rId63" Type="http://schemas.openxmlformats.org/officeDocument/2006/relationships/slide" Target="slides/slide28.xml"/><Relationship Id="rId62" Type="http://schemas.openxmlformats.org/officeDocument/2006/relationships/slide" Target="slides/slide27.xml"/><Relationship Id="rId61" Type="http://schemas.openxmlformats.org/officeDocument/2006/relationships/slide" Target="slides/slide26.xml"/><Relationship Id="rId60" Type="http://schemas.openxmlformats.org/officeDocument/2006/relationships/slide" Target="slides/slide25.xml"/><Relationship Id="rId6" Type="http://schemas.openxmlformats.org/officeDocument/2006/relationships/slideMaster" Target="slideMasters/slideMaster5.xml"/><Relationship Id="rId59" Type="http://schemas.openxmlformats.org/officeDocument/2006/relationships/slide" Target="slides/slide24.xml"/><Relationship Id="rId58" Type="http://schemas.openxmlformats.org/officeDocument/2006/relationships/slide" Target="slides/slide23.xml"/><Relationship Id="rId57" Type="http://schemas.openxmlformats.org/officeDocument/2006/relationships/slide" Target="slides/slide22.xml"/><Relationship Id="rId56" Type="http://schemas.openxmlformats.org/officeDocument/2006/relationships/slide" Target="slides/slide21.xml"/><Relationship Id="rId55" Type="http://schemas.openxmlformats.org/officeDocument/2006/relationships/slide" Target="slides/slide20.xml"/><Relationship Id="rId54" Type="http://schemas.openxmlformats.org/officeDocument/2006/relationships/slide" Target="slides/slide19.xml"/><Relationship Id="rId53" Type="http://schemas.openxmlformats.org/officeDocument/2006/relationships/slide" Target="slides/slide18.xml"/><Relationship Id="rId52" Type="http://schemas.openxmlformats.org/officeDocument/2006/relationships/slide" Target="slides/slide17.xml"/><Relationship Id="rId51" Type="http://schemas.openxmlformats.org/officeDocument/2006/relationships/slide" Target="slides/slide16.xml"/><Relationship Id="rId50" Type="http://schemas.openxmlformats.org/officeDocument/2006/relationships/slide" Target="slides/slide15.xml"/><Relationship Id="rId5" Type="http://schemas.openxmlformats.org/officeDocument/2006/relationships/slideMaster" Target="slideMasters/slideMaster4.xml"/><Relationship Id="rId49" Type="http://schemas.openxmlformats.org/officeDocument/2006/relationships/slide" Target="slides/slide14.xml"/><Relationship Id="rId48" Type="http://schemas.openxmlformats.org/officeDocument/2006/relationships/slide" Target="slides/slide13.xml"/><Relationship Id="rId47" Type="http://schemas.openxmlformats.org/officeDocument/2006/relationships/slide" Target="slides/slide12.xml"/><Relationship Id="rId46" Type="http://schemas.openxmlformats.org/officeDocument/2006/relationships/slide" Target="slides/slide11.xml"/><Relationship Id="rId45" Type="http://schemas.openxmlformats.org/officeDocument/2006/relationships/slide" Target="slides/slide10.xml"/><Relationship Id="rId44" Type="http://schemas.openxmlformats.org/officeDocument/2006/relationships/slide" Target="slides/slide9.xml"/><Relationship Id="rId43" Type="http://schemas.openxmlformats.org/officeDocument/2006/relationships/slide" Target="slides/slide8.xml"/><Relationship Id="rId42" Type="http://schemas.openxmlformats.org/officeDocument/2006/relationships/slide" Target="slides/slide7.xml"/><Relationship Id="rId41" Type="http://schemas.openxmlformats.org/officeDocument/2006/relationships/slide" Target="slides/slide6.xml"/><Relationship Id="rId40" Type="http://schemas.openxmlformats.org/officeDocument/2006/relationships/slide" Target="slides/slide5.xml"/><Relationship Id="rId4" Type="http://schemas.openxmlformats.org/officeDocument/2006/relationships/slideMaster" Target="slideMasters/slideMaster3.xml"/><Relationship Id="rId39" Type="http://schemas.openxmlformats.org/officeDocument/2006/relationships/slide" Target="slides/slide4.xml"/><Relationship Id="rId38" Type="http://schemas.openxmlformats.org/officeDocument/2006/relationships/slide" Target="slides/slide3.xml"/><Relationship Id="rId37" Type="http://schemas.openxmlformats.org/officeDocument/2006/relationships/slide" Target="slides/slide2.xml"/><Relationship Id="rId36" Type="http://schemas.openxmlformats.org/officeDocument/2006/relationships/notesMaster" Target="notesMasters/notesMaster1.xml"/><Relationship Id="rId35" Type="http://schemas.openxmlformats.org/officeDocument/2006/relationships/slide" Target="slides/slide1.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12.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2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22.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7.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5.png"/><Relationship Id="rId1" Type="http://schemas.openxmlformats.org/officeDocument/2006/relationships/tags" Target="../tags/tag14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7.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image" Target="../media/image6.png"/><Relationship Id="rId1" Type="http://schemas.openxmlformats.org/officeDocument/2006/relationships/tags" Target="../tags/tag150.xml"/></Relationships>
</file>

<file path=ppt/slides/_rels/slide19.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image" Target="../media/image4.png"/><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2" Type="http://schemas.openxmlformats.org/officeDocument/2006/relationships/notesSlide" Target="../notesSlides/notesSlide16.xml"/><Relationship Id="rId11" Type="http://schemas.openxmlformats.org/officeDocument/2006/relationships/slideLayout" Target="../slideLayouts/slideLayout57.xml"/><Relationship Id="rId10" Type="http://schemas.openxmlformats.org/officeDocument/2006/relationships/tags" Target="../tags/tag162.xml"/><Relationship Id="rId1" Type="http://schemas.openxmlformats.org/officeDocument/2006/relationships/tags" Target="../tags/tag154.xml"/></Relationships>
</file>

<file path=ppt/slides/_rels/slide2.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4.png"/><Relationship Id="rId4" Type="http://schemas.openxmlformats.org/officeDocument/2006/relationships/tags" Target="../tags/tag73.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2.xml"/><Relationship Id="rId33" Type="http://schemas.openxmlformats.org/officeDocument/2006/relationships/tags" Target="../tags/tag101.xml"/><Relationship Id="rId32" Type="http://schemas.openxmlformats.org/officeDocument/2006/relationships/tags" Target="../tags/tag100.xml"/><Relationship Id="rId31" Type="http://schemas.openxmlformats.org/officeDocument/2006/relationships/tags" Target="../tags/tag99.xml"/><Relationship Id="rId30" Type="http://schemas.openxmlformats.org/officeDocument/2006/relationships/tags" Target="../tags/tag98.xml"/><Relationship Id="rId3" Type="http://schemas.openxmlformats.org/officeDocument/2006/relationships/tags" Target="../tags/tag72.xml"/><Relationship Id="rId29" Type="http://schemas.openxmlformats.org/officeDocument/2006/relationships/tags" Target="../tags/tag97.xml"/><Relationship Id="rId28" Type="http://schemas.openxmlformats.org/officeDocument/2006/relationships/tags" Target="../tags/tag96.xml"/><Relationship Id="rId27" Type="http://schemas.openxmlformats.org/officeDocument/2006/relationships/tags" Target="../tags/tag95.xml"/><Relationship Id="rId26" Type="http://schemas.openxmlformats.org/officeDocument/2006/relationships/tags" Target="../tags/tag94.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tags" Target="../tags/tag91.xml"/><Relationship Id="rId22" Type="http://schemas.openxmlformats.org/officeDocument/2006/relationships/tags" Target="../tags/tag90.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tags" Target="../tags/tag71.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image" Target="../media/image4.png"/><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8" Type="http://schemas.openxmlformats.org/officeDocument/2006/relationships/notesSlide" Target="../notesSlides/notesSlide17.xml"/><Relationship Id="rId17" Type="http://schemas.openxmlformats.org/officeDocument/2006/relationships/slideLayout" Target="../slideLayouts/slideLayout67.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3.xml"/></Relationships>
</file>

<file path=ppt/slides/_rels/slide21.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image" Target="../media/image4.png"/><Relationship Id="rId4" Type="http://schemas.openxmlformats.org/officeDocument/2006/relationships/tags" Target="../tags/tag181.xml"/><Relationship Id="rId3" Type="http://schemas.openxmlformats.org/officeDocument/2006/relationships/tags" Target="../tags/tag180.xml"/><Relationship Id="rId24" Type="http://schemas.openxmlformats.org/officeDocument/2006/relationships/notesSlide" Target="../notesSlides/notesSlide18.xml"/><Relationship Id="rId23" Type="http://schemas.openxmlformats.org/officeDocument/2006/relationships/slideLayout" Target="../slideLayouts/slideLayout77.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tags" Target="../tags/tag179.xml"/><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tags" Target="../tags/tag193.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8.xml"/></Relationships>
</file>

<file path=ppt/slides/_rels/slide22.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media/image4.png"/><Relationship Id="rId42" Type="http://schemas.openxmlformats.org/officeDocument/2006/relationships/notesSlide" Target="../notesSlides/notesSlide19.xml"/><Relationship Id="rId41" Type="http://schemas.openxmlformats.org/officeDocument/2006/relationships/slideLayout" Target="../slideLayouts/slideLayout97.xml"/><Relationship Id="rId40" Type="http://schemas.openxmlformats.org/officeDocument/2006/relationships/tags" Target="../tags/tag237.xml"/><Relationship Id="rId4" Type="http://schemas.openxmlformats.org/officeDocument/2006/relationships/tags" Target="../tags/tag202.xml"/><Relationship Id="rId39" Type="http://schemas.openxmlformats.org/officeDocument/2006/relationships/tags" Target="../tags/tag236.xml"/><Relationship Id="rId38" Type="http://schemas.openxmlformats.org/officeDocument/2006/relationships/tags" Target="../tags/tag235.xml"/><Relationship Id="rId37" Type="http://schemas.openxmlformats.org/officeDocument/2006/relationships/tags" Target="../tags/tag234.xml"/><Relationship Id="rId36" Type="http://schemas.openxmlformats.org/officeDocument/2006/relationships/tags" Target="../tags/tag233.xml"/><Relationship Id="rId35" Type="http://schemas.openxmlformats.org/officeDocument/2006/relationships/tags" Target="../tags/tag232.xml"/><Relationship Id="rId34" Type="http://schemas.openxmlformats.org/officeDocument/2006/relationships/tags" Target="../tags/tag231.xml"/><Relationship Id="rId33" Type="http://schemas.openxmlformats.org/officeDocument/2006/relationships/tags" Target="../tags/tag230.xml"/><Relationship Id="rId32" Type="http://schemas.openxmlformats.org/officeDocument/2006/relationships/tags" Target="../tags/tag229.xml"/><Relationship Id="rId31" Type="http://schemas.openxmlformats.org/officeDocument/2006/relationships/tags" Target="../tags/tag228.xml"/><Relationship Id="rId30" Type="http://schemas.openxmlformats.org/officeDocument/2006/relationships/tags" Target="../tags/tag227.xml"/><Relationship Id="rId3" Type="http://schemas.openxmlformats.org/officeDocument/2006/relationships/tags" Target="../tags/tag201.xml"/><Relationship Id="rId29" Type="http://schemas.openxmlformats.org/officeDocument/2006/relationships/tags" Target="../tags/tag226.xml"/><Relationship Id="rId28" Type="http://schemas.openxmlformats.org/officeDocument/2006/relationships/tags" Target="../tags/tag225.xml"/><Relationship Id="rId27" Type="http://schemas.openxmlformats.org/officeDocument/2006/relationships/tags" Target="../tags/tag224.xml"/><Relationship Id="rId26" Type="http://schemas.openxmlformats.org/officeDocument/2006/relationships/tags" Target="../tags/tag223.xml"/><Relationship Id="rId25" Type="http://schemas.openxmlformats.org/officeDocument/2006/relationships/tags" Target="../tags/tag22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200.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9.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03.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1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0" Type="http://schemas.openxmlformats.org/officeDocument/2006/relationships/notesSlide" Target="../notesSlides/notesSlide22.xml"/><Relationship Id="rId1" Type="http://schemas.openxmlformats.org/officeDocument/2006/relationships/tags" Target="../tags/tag246.xml"/></Relationships>
</file>

<file path=ppt/slides/_rels/slide26.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9" Type="http://schemas.openxmlformats.org/officeDocument/2006/relationships/notesSlide" Target="../notesSlides/notesSlide23.xml"/><Relationship Id="rId18" Type="http://schemas.openxmlformats.org/officeDocument/2006/relationships/slideLayout" Target="../slideLayouts/slideLayout136.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4.xml"/></Relationships>
</file>

<file path=ppt/slides/_rels/slide27.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6" Type="http://schemas.openxmlformats.org/officeDocument/2006/relationships/notesSlide" Target="../notesSlides/notesSlide24.xml"/><Relationship Id="rId15" Type="http://schemas.openxmlformats.org/officeDocument/2006/relationships/slideLayout" Target="../slideLayouts/slideLayout146.xml"/><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tags" Target="../tags/tag271.xml"/></Relationships>
</file>

<file path=ppt/slides/_rels/slide28.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9" Type="http://schemas.openxmlformats.org/officeDocument/2006/relationships/notesSlide" Target="../notesSlides/notesSlide25.xml"/><Relationship Id="rId18" Type="http://schemas.openxmlformats.org/officeDocument/2006/relationships/slideLayout" Target="../slideLayouts/slideLayout156.xml"/><Relationship Id="rId17" Type="http://schemas.openxmlformats.org/officeDocument/2006/relationships/tags" Target="../tags/tag301.xml"/><Relationship Id="rId16" Type="http://schemas.openxmlformats.org/officeDocument/2006/relationships/tags" Target="../tags/tag300.xml"/><Relationship Id="rId15" Type="http://schemas.openxmlformats.org/officeDocument/2006/relationships/tags" Target="../tags/tag299.xml"/><Relationship Id="rId14" Type="http://schemas.openxmlformats.org/officeDocument/2006/relationships/tags" Target="../tags/tag298.xml"/><Relationship Id="rId13" Type="http://schemas.openxmlformats.org/officeDocument/2006/relationships/tags" Target="../tags/tag297.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tags" Target="../tags/tag285.xml"/></Relationships>
</file>

<file path=ppt/slides/_rels/slide29.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2" Type="http://schemas.openxmlformats.org/officeDocument/2006/relationships/notesSlide" Target="../notesSlides/notesSlide26.xml"/><Relationship Id="rId21" Type="http://schemas.openxmlformats.org/officeDocument/2006/relationships/slideLayout" Target="../slideLayouts/slideLayout166.xml"/><Relationship Id="rId20" Type="http://schemas.openxmlformats.org/officeDocument/2006/relationships/tags" Target="../tags/tag321.xml"/><Relationship Id="rId2" Type="http://schemas.openxmlformats.org/officeDocument/2006/relationships/tags" Target="../tags/tag303.xml"/><Relationship Id="rId19" Type="http://schemas.openxmlformats.org/officeDocument/2006/relationships/tags" Target="../tags/tag320.xml"/><Relationship Id="rId18" Type="http://schemas.openxmlformats.org/officeDocument/2006/relationships/tags" Target="../tags/tag319.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tags" Target="../tags/tag30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8.xml"/><Relationship Id="rId5" Type="http://schemas.openxmlformats.org/officeDocument/2006/relationships/tags" Target="../tags/tag325.xml"/><Relationship Id="rId4" Type="http://schemas.openxmlformats.org/officeDocument/2006/relationships/image" Target="../media/image7.png"/><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s>
</file>

<file path=ppt/slides/_rels/slide31.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image" Target="../media/image8.png"/><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3" Type="http://schemas.openxmlformats.org/officeDocument/2006/relationships/notesSlide" Target="../notesSlides/notesSlide28.xml"/><Relationship Id="rId12" Type="http://schemas.openxmlformats.org/officeDocument/2006/relationships/slideLayout" Target="../slideLayouts/slideLayout187.xml"/><Relationship Id="rId11" Type="http://schemas.openxmlformats.org/officeDocument/2006/relationships/tags" Target="../tags/tag334.xml"/><Relationship Id="rId10" Type="http://schemas.openxmlformats.org/officeDocument/2006/relationships/image" Target="../media/image9.png"/><Relationship Id="rId1" Type="http://schemas.openxmlformats.org/officeDocument/2006/relationships/tags" Target="../tags/tag326.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96.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33.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1" Type="http://schemas.openxmlformats.org/officeDocument/2006/relationships/notesSlide" Target="../notesSlides/notesSlide30.xml"/><Relationship Id="rId10" Type="http://schemas.openxmlformats.org/officeDocument/2006/relationships/slideLayout" Target="../slideLayouts/slideLayout206.xml"/><Relationship Id="rId1" Type="http://schemas.openxmlformats.org/officeDocument/2006/relationships/tags" Target="../tags/tag341.xml"/></Relationships>
</file>

<file path=ppt/slides/_rels/slide34.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4" Type="http://schemas.openxmlformats.org/officeDocument/2006/relationships/notesSlide" Target="../notesSlides/notesSlide31.xml"/><Relationship Id="rId13" Type="http://schemas.openxmlformats.org/officeDocument/2006/relationships/slideLayout" Target="../slideLayouts/slideLayout216.xml"/><Relationship Id="rId12" Type="http://schemas.openxmlformats.org/officeDocument/2006/relationships/tags" Target="../tags/tag361.xml"/><Relationship Id="rId11" Type="http://schemas.openxmlformats.org/officeDocument/2006/relationships/tags" Target="../tags/tag360.xml"/><Relationship Id="rId10" Type="http://schemas.openxmlformats.org/officeDocument/2006/relationships/tags" Target="../tags/tag359.xml"/><Relationship Id="rId1" Type="http://schemas.openxmlformats.org/officeDocument/2006/relationships/tags" Target="../tags/tag350.xml"/></Relationships>
</file>

<file path=ppt/slides/_rels/slide35.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tags" Target="../tags/tag368.xml"/><Relationship Id="rId6" Type="http://schemas.openxmlformats.org/officeDocument/2006/relationships/tags" Target="../tags/tag367.xml"/><Relationship Id="rId5" Type="http://schemas.openxmlformats.org/officeDocument/2006/relationships/tags" Target="../tags/tag366.xml"/><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tags" Target="../tags/tag363.xml"/><Relationship Id="rId17" Type="http://schemas.openxmlformats.org/officeDocument/2006/relationships/notesSlide" Target="../notesSlides/notesSlide32.xml"/><Relationship Id="rId16" Type="http://schemas.openxmlformats.org/officeDocument/2006/relationships/slideLayout" Target="../slideLayouts/slideLayout226.xml"/><Relationship Id="rId15" Type="http://schemas.openxmlformats.org/officeDocument/2006/relationships/tags" Target="../tags/tag376.xml"/><Relationship Id="rId14" Type="http://schemas.openxmlformats.org/officeDocument/2006/relationships/tags" Target="../tags/tag375.xml"/><Relationship Id="rId13" Type="http://schemas.openxmlformats.org/officeDocument/2006/relationships/tags" Target="../tags/tag374.xml"/><Relationship Id="rId12" Type="http://schemas.openxmlformats.org/officeDocument/2006/relationships/tags" Target="../tags/tag373.xml"/><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tags" Target="../tags/tag362.xml"/></Relationships>
</file>

<file path=ppt/slides/_rels/slide36.xml.rels><?xml version="1.0" encoding="UTF-8" standalone="yes"?>
<Relationships xmlns="http://schemas.openxmlformats.org/package/2006/relationships"><Relationship Id="rId9" Type="http://schemas.openxmlformats.org/officeDocument/2006/relationships/tags" Target="../tags/tag385.xml"/><Relationship Id="rId8" Type="http://schemas.openxmlformats.org/officeDocument/2006/relationships/tags" Target="../tags/tag384.xml"/><Relationship Id="rId7" Type="http://schemas.openxmlformats.org/officeDocument/2006/relationships/tags" Target="../tags/tag383.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0" Type="http://schemas.openxmlformats.org/officeDocument/2006/relationships/notesSlide" Target="../notesSlides/notesSlide33.xml"/><Relationship Id="rId2" Type="http://schemas.openxmlformats.org/officeDocument/2006/relationships/tags" Target="../tags/tag378.xml"/><Relationship Id="rId19" Type="http://schemas.openxmlformats.org/officeDocument/2006/relationships/slideLayout" Target="../slideLayouts/slideLayout236.xml"/><Relationship Id="rId18" Type="http://schemas.openxmlformats.org/officeDocument/2006/relationships/tags" Target="../tags/tag394.xml"/><Relationship Id="rId17" Type="http://schemas.openxmlformats.org/officeDocument/2006/relationships/tags" Target="../tags/tag393.xml"/><Relationship Id="rId16" Type="http://schemas.openxmlformats.org/officeDocument/2006/relationships/tags" Target="../tags/tag392.xml"/><Relationship Id="rId15" Type="http://schemas.openxmlformats.org/officeDocument/2006/relationships/tags" Target="../tags/tag391.xml"/><Relationship Id="rId14" Type="http://schemas.openxmlformats.org/officeDocument/2006/relationships/tags" Target="../tags/tag390.xml"/><Relationship Id="rId13" Type="http://schemas.openxmlformats.org/officeDocument/2006/relationships/tags" Target="../tags/tag389.xml"/><Relationship Id="rId12" Type="http://schemas.openxmlformats.org/officeDocument/2006/relationships/tags" Target="../tags/tag388.xml"/><Relationship Id="rId11" Type="http://schemas.openxmlformats.org/officeDocument/2006/relationships/tags" Target="../tags/tag387.xml"/><Relationship Id="rId10" Type="http://schemas.openxmlformats.org/officeDocument/2006/relationships/tags" Target="../tags/tag386.xml"/><Relationship Id="rId1" Type="http://schemas.openxmlformats.org/officeDocument/2006/relationships/tags" Target="../tags/tag377.xml"/></Relationships>
</file>

<file path=ppt/slides/_rels/slide37.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3" Type="http://schemas.openxmlformats.org/officeDocument/2006/relationships/notesSlide" Target="../notesSlides/notesSlide34.xml"/><Relationship Id="rId22" Type="http://schemas.openxmlformats.org/officeDocument/2006/relationships/slideLayout" Target="../slideLayouts/slideLayout246.xml"/><Relationship Id="rId21" Type="http://schemas.openxmlformats.org/officeDocument/2006/relationships/tags" Target="../tags/tag415.xml"/><Relationship Id="rId20" Type="http://schemas.openxmlformats.org/officeDocument/2006/relationships/tags" Target="../tags/tag414.xml"/><Relationship Id="rId2" Type="http://schemas.openxmlformats.org/officeDocument/2006/relationships/tags" Target="../tags/tag396.xml"/><Relationship Id="rId19" Type="http://schemas.openxmlformats.org/officeDocument/2006/relationships/tags" Target="../tags/tag413.xml"/><Relationship Id="rId18" Type="http://schemas.openxmlformats.org/officeDocument/2006/relationships/tags" Target="../tags/tag412.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tags" Target="../tags/tag395.xml"/></Relationships>
</file>

<file path=ppt/slides/_rels/slide38.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7" Type="http://schemas.openxmlformats.org/officeDocument/2006/relationships/notesSlide" Target="../notesSlides/notesSlide35.xml"/><Relationship Id="rId16" Type="http://schemas.openxmlformats.org/officeDocument/2006/relationships/slideLayout" Target="../slideLayouts/slideLayout256.xml"/><Relationship Id="rId15" Type="http://schemas.openxmlformats.org/officeDocument/2006/relationships/tags" Target="../tags/tag430.xml"/><Relationship Id="rId14" Type="http://schemas.openxmlformats.org/officeDocument/2006/relationships/tags" Target="../tags/tag429.xml"/><Relationship Id="rId13" Type="http://schemas.openxmlformats.org/officeDocument/2006/relationships/tags" Target="../tags/tag428.xml"/><Relationship Id="rId12" Type="http://schemas.openxmlformats.org/officeDocument/2006/relationships/tags" Target="../tags/tag427.xml"/><Relationship Id="rId11" Type="http://schemas.openxmlformats.org/officeDocument/2006/relationships/tags" Target="../tags/tag426.xml"/><Relationship Id="rId10" Type="http://schemas.openxmlformats.org/officeDocument/2006/relationships/tags" Target="../tags/tag425.xml"/><Relationship Id="rId1" Type="http://schemas.openxmlformats.org/officeDocument/2006/relationships/tags" Target="../tags/tag416.xml"/></Relationships>
</file>

<file path=ppt/slides/_rels/slide39.xml.rels><?xml version="1.0" encoding="UTF-8" standalone="yes"?>
<Relationships xmlns="http://schemas.openxmlformats.org/package/2006/relationships"><Relationship Id="rId9" Type="http://schemas.openxmlformats.org/officeDocument/2006/relationships/tags" Target="../tags/tag439.xml"/><Relationship Id="rId8" Type="http://schemas.openxmlformats.org/officeDocument/2006/relationships/tags" Target="../tags/tag438.xml"/><Relationship Id="rId7" Type="http://schemas.openxmlformats.org/officeDocument/2006/relationships/tags" Target="../tags/tag437.x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 Id="rId3" Type="http://schemas.openxmlformats.org/officeDocument/2006/relationships/tags" Target="../tags/tag433.xml"/><Relationship Id="rId2" Type="http://schemas.openxmlformats.org/officeDocument/2006/relationships/tags" Target="../tags/tag432.xml"/><Relationship Id="rId12" Type="http://schemas.openxmlformats.org/officeDocument/2006/relationships/notesSlide" Target="../notesSlides/notesSlide36.xml"/><Relationship Id="rId11" Type="http://schemas.openxmlformats.org/officeDocument/2006/relationships/slideLayout" Target="../slideLayouts/slideLayout266.xml"/><Relationship Id="rId10" Type="http://schemas.openxmlformats.org/officeDocument/2006/relationships/tags" Target="../tags/tag440.xml"/><Relationship Id="rId1" Type="http://schemas.openxmlformats.org/officeDocument/2006/relationships/tags" Target="../tags/tag43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40.xml.rels><?xml version="1.0" encoding="UTF-8" standalone="yes"?>
<Relationships xmlns="http://schemas.openxmlformats.org/package/2006/relationships"><Relationship Id="rId9" Type="http://schemas.openxmlformats.org/officeDocument/2006/relationships/tags" Target="../tags/tag449.xml"/><Relationship Id="rId8" Type="http://schemas.openxmlformats.org/officeDocument/2006/relationships/tags" Target="../tags/tag448.xml"/><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4" Type="http://schemas.openxmlformats.org/officeDocument/2006/relationships/notesSlide" Target="../notesSlides/notesSlide37.xml"/><Relationship Id="rId13" Type="http://schemas.openxmlformats.org/officeDocument/2006/relationships/slideLayout" Target="../slideLayouts/slideLayout276.xml"/><Relationship Id="rId12" Type="http://schemas.openxmlformats.org/officeDocument/2006/relationships/tags" Target="../tags/tag452.xml"/><Relationship Id="rId11" Type="http://schemas.openxmlformats.org/officeDocument/2006/relationships/tags" Target="../tags/tag451.xml"/><Relationship Id="rId10" Type="http://schemas.openxmlformats.org/officeDocument/2006/relationships/tags" Target="../tags/tag450.xml"/><Relationship Id="rId1" Type="http://schemas.openxmlformats.org/officeDocument/2006/relationships/tags" Target="../tags/tag441.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86.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6.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AngularJS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Jinghe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Encoding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3466465" y="2950845"/>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Controller</a:t>
            </a:r>
            <a:endParaRPr lang="en-US" altLang="zh-CN"/>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2.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5.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08.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1.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1.xml><?xml version="1.0" encoding="utf-8"?>
<p:tagLst xmlns:p="http://schemas.openxmlformats.org/presentationml/2006/main">
  <p:tag name="KSO_WM_BEAUTIFY_FLAG" val="#wm#"/>
  <p:tag name="KSO_WM_TEMPLATE_CATEGORY" val="custom"/>
  <p:tag name="KSO_WM_TEMPLATE_INDEX" val="160470"/>
</p:tagLst>
</file>

<file path=ppt/tags/tag122.xml><?xml version="1.0" encoding="utf-8"?>
<p:tagLst xmlns:p="http://schemas.openxmlformats.org/presentationml/2006/main">
  <p:tag name="KSO_WM_BEAUTIFY_FLAG" val="#wm#"/>
  <p:tag name="KSO_WM_TEMPLATE_CATEGORY" val="custom"/>
  <p:tag name="KSO_WM_TEMPLATE_INDEX" val="160470"/>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5.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8.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9.xml><?xml version="1.0" encoding="utf-8"?>
<p:tagLst xmlns:p="http://schemas.openxmlformats.org/presentationml/2006/main">
  <p:tag name="KSO_WM_BEAUTIFY_FLAG" val="#wm#"/>
  <p:tag name="KSO_WM_TEMPLATE_CATEGORY" val="custom"/>
  <p:tag name="KSO_WM_TEMPLATE_INDEX" val="160470"/>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35.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38.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1.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5.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49.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3.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56.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5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2.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3.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77.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78.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9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199.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5.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37.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45.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3.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84.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1.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1.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25.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26.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27.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29.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34.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36.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2.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5.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9.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1.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4.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1.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3.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6.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76.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78.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1.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94.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96.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399.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15.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2.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3.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54.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55.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57.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69.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4519</Words>
  <Application>WPS 演示</Application>
  <PresentationFormat>宽屏</PresentationFormat>
  <Paragraphs>410</Paragraphs>
  <Slides>41</Slides>
  <Notes>0</Notes>
  <HiddenSlides>0</HiddenSlides>
  <MMClips>0</MMClips>
  <ScaleCrop>false</ScaleCrop>
  <HeadingPairs>
    <vt:vector size="6" baseType="variant">
      <vt:variant>
        <vt:lpstr>已用的字体</vt:lpstr>
      </vt:variant>
      <vt:variant>
        <vt:i4>10</vt:i4>
      </vt:variant>
      <vt:variant>
        <vt:lpstr>主题</vt:lpstr>
      </vt:variant>
      <vt:variant>
        <vt:i4>33</vt:i4>
      </vt:variant>
      <vt:variant>
        <vt:lpstr>幻灯片标题</vt:lpstr>
      </vt:variant>
      <vt:variant>
        <vt:i4>41</vt:i4>
      </vt:variant>
    </vt:vector>
  </HeadingPairs>
  <TitlesOfParts>
    <vt:vector size="84"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AngularJS Introduction</vt:lpstr>
      <vt:lpstr>PowerPoint 演示文稿</vt:lpstr>
      <vt:lpstr>Brief Introduction</vt:lpstr>
      <vt:lpstr>What is AngularJS</vt:lpstr>
      <vt:lpstr>Basic Concept</vt:lpstr>
      <vt:lpstr>MVC</vt:lpstr>
      <vt:lpstr>PowerPoint 演示文稿</vt:lpstr>
      <vt:lpstr>PowerPoint 演示文稿</vt:lpstr>
      <vt:lpstr>Module</vt:lpstr>
      <vt:lpstr>Directive</vt:lpstr>
      <vt:lpstr>PowerPoint 演示文稿</vt:lpstr>
      <vt:lpstr>Bi-Direction Data Binding</vt:lpstr>
      <vt:lpstr>Encoding in Java</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20</cp:revision>
  <dcterms:created xsi:type="dcterms:W3CDTF">2017-06-16T14:44:00Z</dcterms:created>
  <dcterms:modified xsi:type="dcterms:W3CDTF">2017-07-09T13:55:24Z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